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HEIC" ContentType="image/jpe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2"/>
  </p:notesMasterIdLst>
  <p:sldIdLst>
    <p:sldId id="256" r:id="rId2"/>
    <p:sldId id="273" r:id="rId3"/>
    <p:sldId id="268" r:id="rId4"/>
    <p:sldId id="264" r:id="rId5"/>
    <p:sldId id="267" r:id="rId6"/>
    <p:sldId id="269" r:id="rId7"/>
    <p:sldId id="270" r:id="rId8"/>
    <p:sldId id="266" r:id="rId9"/>
    <p:sldId id="271" r:id="rId10"/>
    <p:sldId id="272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>
        <p:scale>
          <a:sx n="50" d="100"/>
          <a:sy n="50" d="100"/>
        </p:scale>
        <p:origin x="141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E434E-510D-479A-B0B2-2A889560065D}" type="datetimeFigureOut">
              <a:rPr lang="en-IN" smtClean="0"/>
              <a:t>04-09-2022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DF1244-0058-4E8A-9C9E-713A86BBBC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03287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3CD77E1-BBC9-49F5-8B14-13CF4C7E26F5}" type="datetime1">
              <a:rPr lang="en-US" smtClean="0"/>
              <a:t>9/4/2022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www.condesign.co.in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34597-E1F3-4719-B0CC-9F08CF827CD7}" type="datetime1">
              <a:rPr lang="en-US" smtClean="0"/>
              <a:t>9/4/2022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www.condesign.co.in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03BE4BD-866E-419B-A647-345211024DE8}" type="datetime1">
              <a:rPr lang="en-US" smtClean="0"/>
              <a:t>9/4/2022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r>
              <a:rPr lang="en-US"/>
              <a:t>www.condesign.co.in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1903770" y="192991"/>
            <a:ext cx="8581971" cy="7681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7" y="246871"/>
            <a:ext cx="8373533" cy="65059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026678"/>
            <a:ext cx="11029616" cy="527199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6447208"/>
            <a:ext cx="2844799" cy="365125"/>
          </a:xfrm>
        </p:spPr>
        <p:txBody>
          <a:bodyPr/>
          <a:lstStyle/>
          <a:p>
            <a:fld id="{E19B09DC-909C-479F-973E-604212F4D3CA}" type="datetime1">
              <a:rPr lang="en-US" smtClean="0"/>
              <a:t>9/4/2022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6442882"/>
            <a:ext cx="6917210" cy="365125"/>
          </a:xfrm>
        </p:spPr>
        <p:txBody>
          <a:bodyPr/>
          <a:lstStyle/>
          <a:p>
            <a:r>
              <a:rPr lang="en-US" dirty="0"/>
              <a:t>www.condesign.co.in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6447208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961A69-11F4-4781-8EDB-00DCF5A8E9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014" r="15998" b="8288"/>
          <a:stretch/>
        </p:blipFill>
        <p:spPr>
          <a:xfrm>
            <a:off x="0" y="192992"/>
            <a:ext cx="1903769" cy="7798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4B28E5-8DD2-4241-9C8C-A8E321F2B4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87667" y="14883"/>
            <a:ext cx="783537" cy="957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05A06B-FF02-4EFD-80FE-42E4A1D1229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99031" y="181322"/>
            <a:ext cx="947900" cy="7914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B16104F-BEB8-484D-9B22-DCE7B39203C4}" type="datetime1">
              <a:rPr lang="en-US" smtClean="0"/>
              <a:t>9/4/2022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www.condesign.co.in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BAD2A-CD26-4BEE-87AD-EBE977844EFE}" type="datetime1">
              <a:rPr lang="en-US" smtClean="0"/>
              <a:t>9/4/2022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www.condesign.co.in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B92F-CBA9-4036-B9E4-F5D30C642184}" type="datetime1">
              <a:rPr lang="en-US" smtClean="0"/>
              <a:t>9/4/2022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www.condesign.co.in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3D020-3308-4A21-9A8C-AE8B9909483D}" type="datetime1">
              <a:rPr lang="en-US" smtClean="0"/>
              <a:t>9/4/2022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www.condesign.co.in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CE931-C403-4433-84C1-8C6DB05B81DC}" type="datetime1">
              <a:rPr lang="en-US" smtClean="0"/>
              <a:t>9/4/2022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www.condesign.co.in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143934" y="5141972"/>
            <a:ext cx="11895666" cy="15636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6D4EC5D-4C6D-4369-8E1B-56BA711E7E60}" type="datetime1">
              <a:rPr lang="en-US" smtClean="0"/>
              <a:t>9/4/2022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www.condesign.co.in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5FA61-E973-45CB-A751-D6B2BD9C336C}" type="datetime1">
              <a:rPr lang="en-US" smtClean="0"/>
              <a:t>9/4/2022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www.condesign.co.in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188293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913570F6-83D0-4EAD-97B5-0427DD739B9C}" type="datetime1">
              <a:rPr lang="en-US" smtClean="0"/>
              <a:t>9/4/2022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r>
              <a:rPr lang="en-US"/>
              <a:t>www.condesign.co.in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2197" y="35786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593415" y="32229"/>
            <a:ext cx="3828117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793099" y="35786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hyperlink" Target="mailto:structolife@gmail.com" TargetMode="External"/><Relationship Id="rId5" Type="http://schemas.openxmlformats.org/officeDocument/2006/relationships/hyperlink" Target="mailto:engg.condesign@yahoo.in" TargetMode="Externa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structolife@gmail.com" TargetMode="External"/><Relationship Id="rId2" Type="http://schemas.openxmlformats.org/officeDocument/2006/relationships/hyperlink" Target="mailto:engg.condesign@yahoo.in" TargetMode="Externa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HEIC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HEIC"/><Relationship Id="rId4" Type="http://schemas.openxmlformats.org/officeDocument/2006/relationships/image" Target="../media/image9.HEIC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HEIC"/><Relationship Id="rId2" Type="http://schemas.openxmlformats.org/officeDocument/2006/relationships/image" Target="../media/image17.HEIC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HEIC"/><Relationship Id="rId4" Type="http://schemas.openxmlformats.org/officeDocument/2006/relationships/image" Target="../media/image19.HEIC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HEIC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HEIC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DAF7E11-67C1-40F9-B61D-445103A159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82" b="9496"/>
          <a:stretch/>
        </p:blipFill>
        <p:spPr>
          <a:xfrm>
            <a:off x="4433655" y="746224"/>
            <a:ext cx="3324689" cy="8636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66B84DC-49E6-4CF8-B02A-9CF0FF085C3F}"/>
              </a:ext>
            </a:extLst>
          </p:cNvPr>
          <p:cNvSpPr/>
          <p:nvPr/>
        </p:nvSpPr>
        <p:spPr>
          <a:xfrm>
            <a:off x="3525681" y="1615722"/>
            <a:ext cx="51406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PROJECT BY – </a:t>
            </a:r>
            <a:r>
              <a:rPr lang="en-US" sz="1600" b="1" dirty="0"/>
              <a:t>CONDESIGN ENGINEERS PVT. LTD.</a:t>
            </a:r>
            <a:endParaRPr lang="en-IN" sz="160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1D22C6A-63F0-43B8-B9D1-96F9E4A23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0452" y="3455737"/>
            <a:ext cx="1045149" cy="12666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E9668B6-5E3C-43BD-9EAC-1879F8DE0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670" y="3807531"/>
            <a:ext cx="1230547" cy="92001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C09CFD4-8F7C-4465-BB23-E6399F1BAF67}"/>
              </a:ext>
            </a:extLst>
          </p:cNvPr>
          <p:cNvSpPr/>
          <p:nvPr/>
        </p:nvSpPr>
        <p:spPr>
          <a:xfrm>
            <a:off x="6274967" y="4707995"/>
            <a:ext cx="54961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SPECIALIST CONTRACTOR – </a:t>
            </a:r>
            <a:r>
              <a:rPr lang="en-US" sz="1600" b="1" dirty="0"/>
              <a:t>STRUCTOLIFE INDIA LLP</a:t>
            </a:r>
            <a:endParaRPr lang="en-IN" sz="1600" b="1" dirty="0"/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211891F7-E39B-4B6E-84EF-C85E2970CE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3790" y="5180109"/>
            <a:ext cx="7289864" cy="149443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MUMBAI:</a:t>
            </a:r>
            <a:endParaRPr lang="en-IN" sz="105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105, M.I. ESTATE, OFF. DR. E. MOSES ROAD, GANDHINAGAR, WORLI, MUMBAI - 400 018</a:t>
            </a: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PALGHAR:</a:t>
            </a:r>
            <a:endParaRPr lang="en-IN" sz="105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54, KINGSTONE TOWER, KAUL'S HERITAGE CITY, VASAI (W), PALGHAR - 401201</a:t>
            </a:r>
          </a:p>
          <a:p>
            <a:pPr marL="457200" marR="2891155" indent="-3175">
              <a:lnSpc>
                <a:spcPct val="110000"/>
              </a:lnSpc>
              <a:spcAft>
                <a:spcPts val="15"/>
              </a:spcAft>
            </a:pPr>
            <a:r>
              <a:rPr lang="en-IN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NAVI MUMBAI:</a:t>
            </a:r>
            <a:endParaRPr lang="en-IN" sz="105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OMKAR BRAMHA, SURVEY NO. 143/1, 144/3, 144/4, ADAI, PANVEL, DIST. RAIGAD, NAVI MUMBAI 410206</a:t>
            </a:r>
          </a:p>
        </p:txBody>
      </p:sp>
      <p:sp>
        <p:nvSpPr>
          <p:cNvPr id="22" name="Text Box 12">
            <a:extLst>
              <a:ext uri="{FF2B5EF4-FFF2-40B4-BE49-F238E27FC236}">
                <a16:creationId xmlns:a16="http://schemas.microsoft.com/office/drawing/2014/main" id="{6D34E9AB-0B95-4F03-B233-2B5E5390BE0E}"/>
              </a:ext>
            </a:extLst>
          </p:cNvPr>
          <p:cNvSpPr txBox="1"/>
          <p:nvPr/>
        </p:nvSpPr>
        <p:spPr>
          <a:xfrm>
            <a:off x="9973738" y="5205157"/>
            <a:ext cx="1989075" cy="144399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engg.condesign@yahoo.in</a:t>
            </a:r>
            <a:endParaRPr lang="en-IN" sz="105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structolife@gmail.com</a:t>
            </a:r>
            <a:endParaRPr lang="en-IN" sz="105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info@sesbharat.in</a:t>
            </a:r>
            <a:endParaRPr lang="en-IN" sz="105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022 6610 0369 </a:t>
            </a: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+91 9820640331</a:t>
            </a: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+91 7208122478</a:t>
            </a: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+91 7218786111</a:t>
            </a: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  <a:p>
            <a:pPr marL="4445" marR="2891155" indent="-3175">
              <a:lnSpc>
                <a:spcPct val="110000"/>
              </a:lnSpc>
              <a:spcAft>
                <a:spcPts val="15"/>
              </a:spcAft>
            </a:pPr>
            <a:r>
              <a:rPr lang="en-IN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</p:txBody>
      </p:sp>
      <p:sp>
        <p:nvSpPr>
          <p:cNvPr id="27" name="Text Box 10">
            <a:extLst>
              <a:ext uri="{FF2B5EF4-FFF2-40B4-BE49-F238E27FC236}">
                <a16:creationId xmlns:a16="http://schemas.microsoft.com/office/drawing/2014/main" id="{2813D376-3947-4B81-A36B-6AA2A5A1EFF2}"/>
              </a:ext>
            </a:extLst>
          </p:cNvPr>
          <p:cNvSpPr txBox="1"/>
          <p:nvPr/>
        </p:nvSpPr>
        <p:spPr>
          <a:xfrm>
            <a:off x="0" y="161316"/>
            <a:ext cx="1854200" cy="2844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445" marR="46990" indent="-3175">
              <a:lnSpc>
                <a:spcPct val="110000"/>
              </a:lnSpc>
              <a:spcAft>
                <a:spcPts val="15"/>
              </a:spcAft>
            </a:pPr>
            <a:r>
              <a:rPr lang="en-IN" sz="1200" b="1">
                <a:solidFill>
                  <a:srgbClr val="22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www.condesign.co.in</a:t>
            </a:r>
            <a:endParaRPr lang="en-IN" sz="950">
              <a:solidFill>
                <a:srgbClr val="22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22D40D72-EFA6-46C7-A0EA-963E6AAD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3FFB05-B2F3-4191-8E69-4B20D5BAFFC7}"/>
              </a:ext>
            </a:extLst>
          </p:cNvPr>
          <p:cNvSpPr/>
          <p:nvPr/>
        </p:nvSpPr>
        <p:spPr>
          <a:xfrm>
            <a:off x="508000" y="4707995"/>
            <a:ext cx="53034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PROJECT MANAGEMENT CONSULTANT– </a:t>
            </a:r>
            <a:r>
              <a:rPr lang="en-US" sz="1600" b="1" dirty="0"/>
              <a:t>SES BHARAT</a:t>
            </a:r>
            <a:endParaRPr lang="en-IN" sz="16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C51ED9-E643-4CEA-ACB6-21B9C1E7EE91}"/>
              </a:ext>
            </a:extLst>
          </p:cNvPr>
          <p:cNvSpPr/>
          <p:nvPr/>
        </p:nvSpPr>
        <p:spPr>
          <a:xfrm>
            <a:off x="3441523" y="2709450"/>
            <a:ext cx="53089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RCC DESIGN &amp; CONSULTANT – </a:t>
            </a:r>
            <a:r>
              <a:rPr lang="en-US" sz="1600" b="1" dirty="0"/>
              <a:t>PROF. S. S. MUJAWAR</a:t>
            </a:r>
          </a:p>
          <a:p>
            <a:pPr algn="r"/>
            <a:r>
              <a:rPr lang="en-US" sz="1200" dirty="0"/>
              <a:t>Reg. No. 2021/PMC/TP/1518/2021</a:t>
            </a:r>
            <a:endParaRPr lang="en-IN" sz="1200" dirty="0"/>
          </a:p>
        </p:txBody>
      </p:sp>
    </p:spTree>
    <p:extLst>
      <p:ext uri="{BB962C8B-B14F-4D97-AF65-F5344CB8AC3E}">
        <p14:creationId xmlns:p14="http://schemas.microsoft.com/office/powerpoint/2010/main" val="4287435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33984-16AA-47D3-8377-FBDABBCB0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Glass house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3792371-2F25-46DB-A972-EE3DBF7559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551" y="1091948"/>
            <a:ext cx="4495800" cy="252888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FF1A1C-E043-4572-A654-47F479760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www.condesign.co.in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800ECE-B9F3-4BC1-B8ED-9820CBF69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9FA0FA-65C6-4E75-A8EA-721EAF82A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900" y="1084263"/>
            <a:ext cx="6885516" cy="51641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648B3F-6526-4EE5-ADB7-8414ED772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1" y="3767414"/>
            <a:ext cx="4495800" cy="248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284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66B84DC-49E6-4CF8-B02A-9CF0FF085C3F}"/>
              </a:ext>
            </a:extLst>
          </p:cNvPr>
          <p:cNvSpPr/>
          <p:nvPr/>
        </p:nvSpPr>
        <p:spPr>
          <a:xfrm>
            <a:off x="271407" y="2489787"/>
            <a:ext cx="116914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REPAIRS, EXPANSION &amp; BEAUTIFICATION WORK</a:t>
            </a:r>
            <a:endParaRPr lang="en-IN" sz="3600" b="1" dirty="0"/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211891F7-E39B-4B6E-84EF-C85E2970CE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3790" y="5180109"/>
            <a:ext cx="7289864" cy="149443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MUMBAI:</a:t>
            </a:r>
            <a:endParaRPr lang="en-IN" sz="105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105, M.I. ESTATE, OFF. DR. E. MOSES ROAD, GANDHINAGAR, WORLI, MUMBAI - 400 018</a:t>
            </a: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PALGHAR:</a:t>
            </a:r>
            <a:endParaRPr lang="en-IN" sz="105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54, KINGSTONE TOWER, KAUL'S HERITAGE CITY, VASAI (W), PALGHAR - 401201</a:t>
            </a:r>
          </a:p>
          <a:p>
            <a:pPr marL="457200" marR="2891155" indent="-3175">
              <a:lnSpc>
                <a:spcPct val="110000"/>
              </a:lnSpc>
              <a:spcAft>
                <a:spcPts val="15"/>
              </a:spcAft>
            </a:pPr>
            <a:r>
              <a:rPr lang="en-IN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NAVI MUMBAI:</a:t>
            </a:r>
            <a:endParaRPr lang="en-IN" sz="105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OMKAR BRAMHA, SURVEY NO. 143/1, 144/3, 144/4, ADAI, PANVEL, DIST. RAIGAD, NAVI MUMBAI 410206</a:t>
            </a:r>
          </a:p>
        </p:txBody>
      </p:sp>
      <p:sp>
        <p:nvSpPr>
          <p:cNvPr id="22" name="Text Box 12">
            <a:extLst>
              <a:ext uri="{FF2B5EF4-FFF2-40B4-BE49-F238E27FC236}">
                <a16:creationId xmlns:a16="http://schemas.microsoft.com/office/drawing/2014/main" id="{6D34E9AB-0B95-4F03-B233-2B5E5390BE0E}"/>
              </a:ext>
            </a:extLst>
          </p:cNvPr>
          <p:cNvSpPr txBox="1"/>
          <p:nvPr/>
        </p:nvSpPr>
        <p:spPr>
          <a:xfrm>
            <a:off x="9973738" y="5205157"/>
            <a:ext cx="1989075" cy="144399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engg.condesign@yahoo.in</a:t>
            </a:r>
            <a:endParaRPr lang="en-IN" sz="105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structolife@gmail.com</a:t>
            </a:r>
            <a:endParaRPr lang="en-IN" sz="105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info@sesbharat.in</a:t>
            </a:r>
            <a:endParaRPr lang="en-IN" sz="105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022 6610 0369 </a:t>
            </a: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+91 9820640331</a:t>
            </a: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+91 7208122478</a:t>
            </a: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+91 7218786111</a:t>
            </a: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  <a:p>
            <a:pPr marL="4445" marR="2891155" indent="-3175">
              <a:lnSpc>
                <a:spcPct val="110000"/>
              </a:lnSpc>
              <a:spcAft>
                <a:spcPts val="15"/>
              </a:spcAft>
            </a:pPr>
            <a:r>
              <a:rPr lang="en-IN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</p:txBody>
      </p:sp>
      <p:sp>
        <p:nvSpPr>
          <p:cNvPr id="27" name="Text Box 10">
            <a:extLst>
              <a:ext uri="{FF2B5EF4-FFF2-40B4-BE49-F238E27FC236}">
                <a16:creationId xmlns:a16="http://schemas.microsoft.com/office/drawing/2014/main" id="{2813D376-3947-4B81-A36B-6AA2A5A1EFF2}"/>
              </a:ext>
            </a:extLst>
          </p:cNvPr>
          <p:cNvSpPr txBox="1"/>
          <p:nvPr/>
        </p:nvSpPr>
        <p:spPr>
          <a:xfrm>
            <a:off x="0" y="161316"/>
            <a:ext cx="1854200" cy="2844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445" marR="46990" indent="-3175">
              <a:lnSpc>
                <a:spcPct val="110000"/>
              </a:lnSpc>
              <a:spcAft>
                <a:spcPts val="15"/>
              </a:spcAft>
            </a:pPr>
            <a:r>
              <a:rPr lang="en-IN" sz="1200" b="1">
                <a:solidFill>
                  <a:srgbClr val="22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www.condesign.co.in</a:t>
            </a:r>
            <a:endParaRPr lang="en-IN" sz="950">
              <a:solidFill>
                <a:srgbClr val="22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22D40D72-EFA6-46C7-A0EA-963E6AAD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586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F4DD4-BDD7-469B-A326-C846E2025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067" y="207114"/>
            <a:ext cx="8373533" cy="650595"/>
          </a:xfrm>
        </p:spPr>
        <p:txBody>
          <a:bodyPr/>
          <a:lstStyle/>
          <a:p>
            <a:r>
              <a:rPr lang="en-US" dirty="0"/>
              <a:t>Project - b46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lonavala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6FC216-90C3-45CB-AAF2-A5B6612A7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www.condesign.co.in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78A1CB-A1F9-4D97-884C-64B6E9F7E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AD8BA7-13F8-4EFA-BC1E-193A83EC1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231621" y="1777722"/>
            <a:ext cx="5223934" cy="37849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71D582-B997-4F48-8090-9F7394F0E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067" y="973413"/>
            <a:ext cx="3709559" cy="52017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333DCC3-D9D7-4682-A76D-1A034FA454CD}"/>
              </a:ext>
            </a:extLst>
          </p:cNvPr>
          <p:cNvSpPr/>
          <p:nvPr/>
        </p:nvSpPr>
        <p:spPr>
          <a:xfrm>
            <a:off x="3019541" y="6151260"/>
            <a:ext cx="17006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Existing Layout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DE80C4-F46A-473F-9680-31C22856B8F9}"/>
              </a:ext>
            </a:extLst>
          </p:cNvPr>
          <p:cNvSpPr/>
          <p:nvPr/>
        </p:nvSpPr>
        <p:spPr>
          <a:xfrm>
            <a:off x="7949952" y="6175185"/>
            <a:ext cx="1921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Proposed Layout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7C27AA-15AD-4EDF-BFC8-911C19745798}"/>
              </a:ext>
            </a:extLst>
          </p:cNvPr>
          <p:cNvSpPr/>
          <p:nvPr/>
        </p:nvSpPr>
        <p:spPr>
          <a:xfrm>
            <a:off x="9931400" y="3869267"/>
            <a:ext cx="573617" cy="154093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IN" sz="1200" dirty="0"/>
              <a:t>Proposed Glass House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22E73F-C35D-49FE-A401-2BADD3108643}"/>
              </a:ext>
            </a:extLst>
          </p:cNvPr>
          <p:cNvSpPr/>
          <p:nvPr/>
        </p:nvSpPr>
        <p:spPr>
          <a:xfrm>
            <a:off x="9925050" y="3106272"/>
            <a:ext cx="573617" cy="684677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IN" sz="1200" dirty="0"/>
              <a:t>Proposed Pergola</a:t>
            </a:r>
          </a:p>
        </p:txBody>
      </p:sp>
    </p:spTree>
    <p:extLst>
      <p:ext uri="{BB962C8B-B14F-4D97-AF65-F5344CB8AC3E}">
        <p14:creationId xmlns:p14="http://schemas.microsoft.com/office/powerpoint/2010/main" val="2015446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19F67-17FF-4710-91F9-20340DE60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– b46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lonavala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91B88A-6518-4992-9B2D-AB835A7CF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18EFE6-4D7F-4DE1-9D11-2547252EC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www.condesign.co.in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10EC01-434C-405F-9BA7-990DDD49E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105" y="1070211"/>
            <a:ext cx="7277456" cy="545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11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70228-CDEF-4A1D-BE86-FDE3B0CBE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/>
              <a:t>removal of tiles/marble ETC.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BF387F-D879-4687-BECA-7D2F1CCFA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www.condesign.co.in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A82537-9276-4271-A0B2-F7E20FF3D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1F8EA0-26BD-47B8-A899-7AEAA36F8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83" y="1092199"/>
            <a:ext cx="4273664" cy="2555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A6471E-A6D0-41EE-9BFD-E7AE08BB3C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608"/>
          <a:stretch/>
        </p:blipFill>
        <p:spPr>
          <a:xfrm>
            <a:off x="163584" y="3792354"/>
            <a:ext cx="4273665" cy="26635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FE9925-0CB0-4F8D-8ED7-61CDBDBDE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812085" y="1833851"/>
            <a:ext cx="5350683" cy="38212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0DB6A1-E0D5-4C8F-8C72-BDFEAB73D9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7608" y="1092199"/>
            <a:ext cx="3490808" cy="25557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D53097-FC74-49C6-A34C-1CC30D46FF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333" b="28859"/>
          <a:stretch/>
        </p:blipFill>
        <p:spPr>
          <a:xfrm>
            <a:off x="8537604" y="3744465"/>
            <a:ext cx="3490808" cy="266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02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C60D9-436E-47B7-AAE8-692E3D6FF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Rubble soling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B8726A-FA91-469B-A0F8-57BD91B4C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www.condesign.co.in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C8F47D-A3D0-431B-A3FC-4452DFD83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733883-4BF7-4847-A5E7-4619DD885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55" y="1058779"/>
            <a:ext cx="4456496" cy="25067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659155-04F3-475E-AFF7-F40184E38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004" y="1058779"/>
            <a:ext cx="4456497" cy="25067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C39F5A-97FC-40C2-B35A-B9B3E5CCD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755" y="3726872"/>
            <a:ext cx="4456496" cy="27160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E73877-AD24-49D9-A1B6-3B9A7D7233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0837" y="1058778"/>
            <a:ext cx="2745005" cy="53841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409532-2405-4CC0-9360-4F918F1171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6005" y="3726872"/>
            <a:ext cx="4456496" cy="271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10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21A4F-DD1F-48AA-816F-757F73C80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/>
              <a:t>Pcc</a:t>
            </a:r>
            <a:r>
              <a:rPr lang="en-IN" dirty="0"/>
              <a:t> work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3168CEB-65DA-4419-8249-CE59785C5F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496820" y="1827891"/>
            <a:ext cx="5272087" cy="395406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435D11-54AD-489E-9BEB-BDF363962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www.condesign.co.in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C1FC8-D6F9-46B9-81EC-3206A5E0E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1C2969-743A-4665-86BB-87680E9A2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596759" y="1827891"/>
            <a:ext cx="5272087" cy="39540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60BF70-5CD5-4720-A145-C2A5357EC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9349" y="1168880"/>
            <a:ext cx="3680460" cy="27603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122AF7-4987-4CF1-9645-5C9E7439E9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9349" y="4073277"/>
            <a:ext cx="3680460" cy="236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28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19F67-17FF-4710-91F9-20340DE60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Pergola DESIGN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91B88A-6518-4992-9B2D-AB835A7CF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18EFE6-4D7F-4DE1-9D11-2547252EC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www.condesign.co.in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406F61-4D61-4FF8-9EF4-D0FFC77217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791" b="14435"/>
          <a:stretch/>
        </p:blipFill>
        <p:spPr>
          <a:xfrm>
            <a:off x="110519" y="1164492"/>
            <a:ext cx="4023783" cy="42887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BB9A90-60CA-4804-A716-E7E63ECAF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0538" y="1164492"/>
            <a:ext cx="4960943" cy="42887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A7441DC-BC0E-428E-8B9A-7D27519DD3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390"/>
          <a:stretch/>
        </p:blipFill>
        <p:spPr>
          <a:xfrm>
            <a:off x="4294753" y="1164492"/>
            <a:ext cx="2665334" cy="428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33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A8FA1-1AED-462C-98BB-72BE29E4E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Servant room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C6753B-3FF4-46A0-9055-95A20843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www.condesign.co.in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14709-F000-47A6-9C04-5AC2C2976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5B0621-E6BF-4D4F-8119-54ADF145C5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61" r="27699"/>
          <a:stretch/>
        </p:blipFill>
        <p:spPr>
          <a:xfrm>
            <a:off x="190500" y="1123146"/>
            <a:ext cx="4076700" cy="28583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A237D0-B2D1-4A54-82C7-C10D30CAA8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09"/>
          <a:stretch/>
        </p:blipFill>
        <p:spPr>
          <a:xfrm>
            <a:off x="7455402" y="1123145"/>
            <a:ext cx="4546097" cy="41183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F7A6500-4272-4023-8D0F-1ABA579D2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802143" y="1764251"/>
            <a:ext cx="4118315" cy="28361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22A14E-5A3B-4581-A103-5F45EFA5D5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" y="4128220"/>
            <a:ext cx="4076699" cy="229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55395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262</TotalTime>
  <Words>254</Words>
  <Application>Microsoft Office PowerPoint</Application>
  <PresentationFormat>Widescreen</PresentationFormat>
  <Paragraphs>74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Gill Sans MT</vt:lpstr>
      <vt:lpstr>Wingdings 2</vt:lpstr>
      <vt:lpstr>Dividend</vt:lpstr>
      <vt:lpstr>MUMBAI: 105, M.I. ESTATE, OFF. DR. E. MOSES ROAD, GANDHINAGAR, WORLI, MUMBAI - 400 018   PALGHAR: 54, KINGSTONE TOWER, KAUL'S HERITAGE CITY, VASAI (W), PALGHAR - 401201   NAVI MUMBAI: OMKAR BRAMHA, SURVEY NO. 143/1, 144/3, 144/4, ADAI, PANVEL, DIST. RAIGAD, NAVI MUMBAI 410206</vt:lpstr>
      <vt:lpstr>MUMBAI: 105, M.I. ESTATE, OFF. DR. E. MOSES ROAD, GANDHINAGAR, WORLI, MUMBAI - 400 018   PALGHAR: 54, KINGSTONE TOWER, KAUL'S HERITAGE CITY, VASAI (W), PALGHAR - 401201   NAVI MUMBAI: OMKAR BRAMHA, SURVEY NO. 143/1, 144/3, 144/4, ADAI, PANVEL, DIST. RAIGAD, NAVI MUMBAI 410206</vt:lpstr>
      <vt:lpstr>Project - b46 della lonavala</vt:lpstr>
      <vt:lpstr>project – b46 della lonavala</vt:lpstr>
      <vt:lpstr>removal of tiles/marble ETC.</vt:lpstr>
      <vt:lpstr>Rubble soling</vt:lpstr>
      <vt:lpstr>Pcc work</vt:lpstr>
      <vt:lpstr>Pergola DESIGN</vt:lpstr>
      <vt:lpstr>Servant room</vt:lpstr>
      <vt:lpstr>Glass house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Afroz Khan</dc:creator>
  <cp:lastModifiedBy>Afroz Khan</cp:lastModifiedBy>
  <cp:revision>22</cp:revision>
  <dcterms:created xsi:type="dcterms:W3CDTF">2022-04-21T03:44:43Z</dcterms:created>
  <dcterms:modified xsi:type="dcterms:W3CDTF">2022-09-04T08:43:41Z</dcterms:modified>
</cp:coreProperties>
</file>